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90" r:id="rId5"/>
    <p:sldId id="291" r:id="rId6"/>
    <p:sldId id="296" r:id="rId7"/>
    <p:sldId id="297" r:id="rId8"/>
    <p:sldId id="298" r:id="rId9"/>
    <p:sldId id="292" r:id="rId10"/>
    <p:sldId id="293" r:id="rId11"/>
    <p:sldId id="294" r:id="rId12"/>
    <p:sldId id="295" r:id="rId13"/>
    <p:sldId id="264" r:id="rId14"/>
    <p:sldId id="29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0990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9563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397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3265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4629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968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517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7580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1417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1876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7334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5060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2047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7592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5575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7860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0704F-7C9D-4614-A1B8-1A638D326C83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0718335-9C24-4F7F-8D53-683D3385E44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205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Indian concept of health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Rasheeda</a:t>
            </a:r>
            <a:r>
              <a:rPr lang="en-US" dirty="0" smtClean="0"/>
              <a:t> </a:t>
            </a:r>
            <a:r>
              <a:rPr lang="en-US" dirty="0" err="1" smtClean="0"/>
              <a:t>Kanchwala</a:t>
            </a:r>
            <a:endParaRPr lang="en-US" dirty="0" smtClean="0"/>
          </a:p>
          <a:p>
            <a:r>
              <a:rPr lang="en-US" dirty="0" smtClean="0"/>
              <a:t>Professor </a:t>
            </a:r>
          </a:p>
          <a:p>
            <a:r>
              <a:rPr lang="en-US" dirty="0" smtClean="0"/>
              <a:t>B.L.P. Govt. P.G. College, </a:t>
            </a:r>
            <a:r>
              <a:rPr lang="en-US" dirty="0" err="1" smtClean="0"/>
              <a:t>Mhow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79985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as viewed by WHO and INDIAN CONCEPT(AYURVEDA)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Let us look at the basic definition of health to have a glimpse of what Ayurveda can contribute.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World Health Organization (WHO) has defined health in a very comprehensive way as a state of physical, mental, and social well-being and not just the absence of disease and infirmity. </a:t>
            </a:r>
            <a:endParaRPr lang="en-IN" dirty="0" smtClean="0"/>
          </a:p>
          <a:p>
            <a:r>
              <a:rPr lang="en-IN" dirty="0" smtClean="0"/>
              <a:t>In </a:t>
            </a:r>
            <a:r>
              <a:rPr lang="en-IN" dirty="0"/>
              <a:t>contrast, the concept of health in Ayurveda, which is based on positive view of ‘</a:t>
            </a:r>
            <a:r>
              <a:rPr lang="en-IN" dirty="0" err="1"/>
              <a:t>Swa-sthya</a:t>
            </a:r>
            <a:r>
              <a:rPr lang="en-IN" dirty="0"/>
              <a:t>’ described as ‘</a:t>
            </a:r>
            <a:r>
              <a:rPr lang="en-IN" dirty="0" err="1"/>
              <a:t>prasanna</a:t>
            </a:r>
            <a:r>
              <a:rPr lang="en-IN" dirty="0"/>
              <a:t> </a:t>
            </a:r>
            <a:r>
              <a:rPr lang="en-IN" dirty="0" err="1"/>
              <a:t>aatmendriya</a:t>
            </a:r>
            <a:r>
              <a:rPr lang="en-IN" dirty="0"/>
              <a:t> </a:t>
            </a:r>
            <a:r>
              <a:rPr lang="en-IN" dirty="0" err="1"/>
              <a:t>manah</a:t>
            </a:r>
            <a:r>
              <a:rPr lang="en-IN" dirty="0"/>
              <a:t>’ involving inextricable meld of mind, body, and spirit seem more profound.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1812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AS PER SHUSHRUTA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Between the period of 1200 BC - 600 BC, </a:t>
            </a:r>
            <a:r>
              <a:rPr lang="en-IN" dirty="0" err="1"/>
              <a:t>Sushruta</a:t>
            </a:r>
            <a:r>
              <a:rPr lang="en-IN" dirty="0"/>
              <a:t>, a great surgeon and teacher of Ayurveda defined health as “a state of equilibrium of </a:t>
            </a:r>
            <a:r>
              <a:rPr lang="en-IN" i="1" dirty="0" err="1"/>
              <a:t>Tridosha</a:t>
            </a:r>
            <a:r>
              <a:rPr lang="en-IN" dirty="0"/>
              <a:t> (fundamental physiological governing principles of the body), </a:t>
            </a:r>
            <a:r>
              <a:rPr lang="en-IN" i="1" dirty="0"/>
              <a:t>Agni</a:t>
            </a:r>
            <a:r>
              <a:rPr lang="en-IN" dirty="0"/>
              <a:t> (metabolic and digestive processes) and </a:t>
            </a:r>
            <a:r>
              <a:rPr lang="en-IN" i="1" dirty="0" err="1"/>
              <a:t>Dhatu</a:t>
            </a:r>
            <a:r>
              <a:rPr lang="en-IN" dirty="0"/>
              <a:t> (principles that uphold the formation of body tissues). </a:t>
            </a:r>
            <a:endParaRPr lang="en-IN" dirty="0" smtClean="0"/>
          </a:p>
          <a:p>
            <a:r>
              <a:rPr lang="en-IN" dirty="0" smtClean="0"/>
              <a:t>By their balance Waste </a:t>
            </a:r>
            <a:r>
              <a:rPr lang="en-IN" dirty="0"/>
              <a:t>products are excreted well. The sense organs, mind and the soul are in a state of bliss</a:t>
            </a:r>
            <a:r>
              <a:rPr lang="en-IN" dirty="0" smtClean="0"/>
              <a:t>.</a:t>
            </a:r>
            <a:endParaRPr lang="en-IN" dirty="0"/>
          </a:p>
          <a:p>
            <a:r>
              <a:rPr lang="en-IN" dirty="0"/>
              <a:t>A careful look at the </a:t>
            </a:r>
            <a:r>
              <a:rPr lang="en-IN" dirty="0" err="1"/>
              <a:t>Ayurvedic</a:t>
            </a:r>
            <a:r>
              <a:rPr lang="en-IN" dirty="0"/>
              <a:t> definition reveals that this definition not only defines health but also includes a path to achieve it.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14142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Indian concept of health: </a:t>
            </a:r>
            <a:r>
              <a:rPr lang="en-US" dirty="0" err="1"/>
              <a:t>P</a:t>
            </a:r>
            <a:r>
              <a:rPr lang="en-US" dirty="0" err="1" smtClean="0"/>
              <a:t>rakriti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Prakriti</a:t>
            </a:r>
            <a:r>
              <a:rPr lang="en-US" dirty="0"/>
              <a:t> manifests as the </a:t>
            </a:r>
            <a:r>
              <a:rPr lang="en-US" b="1" dirty="0"/>
              <a:t>five elements</a:t>
            </a:r>
            <a:r>
              <a:rPr lang="en-US" dirty="0"/>
              <a:t>—earth, water, fire, air, and ether—which form all aspects of the physical universe. These same elements combine to create the </a:t>
            </a:r>
            <a:r>
              <a:rPr lang="en-US" b="1" dirty="0"/>
              <a:t>three </a:t>
            </a:r>
            <a:r>
              <a:rPr lang="en-US" b="1" dirty="0" err="1"/>
              <a:t>doshas</a:t>
            </a:r>
            <a:r>
              <a:rPr lang="en-US" dirty="0"/>
              <a:t>—</a:t>
            </a:r>
            <a:r>
              <a:rPr lang="en-US" dirty="0" err="1"/>
              <a:t>vata</a:t>
            </a:r>
            <a:r>
              <a:rPr lang="en-US" dirty="0"/>
              <a:t>, pitta, and </a:t>
            </a:r>
            <a:r>
              <a:rPr lang="en-US" dirty="0" err="1"/>
              <a:t>kapha</a:t>
            </a:r>
            <a:r>
              <a:rPr lang="en-US" dirty="0"/>
              <a:t>—that govern every physiological and psychological process in the body</a:t>
            </a:r>
            <a:r>
              <a:rPr lang="en-US" dirty="0" smtClean="0"/>
              <a:t>.</a:t>
            </a:r>
          </a:p>
          <a:p>
            <a:r>
              <a:rPr lang="en-US" dirty="0"/>
              <a:t>In Ayurveda, the body is supported by three foundational pillars known as </a:t>
            </a:r>
            <a:r>
              <a:rPr lang="en-US" b="1" dirty="0" err="1"/>
              <a:t>Doshas</a:t>
            </a:r>
            <a:r>
              <a:rPr lang="en-US" dirty="0"/>
              <a:t> (energetic forces), </a:t>
            </a:r>
            <a:r>
              <a:rPr lang="en-US" b="1" dirty="0" err="1"/>
              <a:t>Dhatus</a:t>
            </a:r>
            <a:r>
              <a:rPr lang="en-US" dirty="0"/>
              <a:t> (tissues), and </a:t>
            </a:r>
            <a:r>
              <a:rPr lang="en-US" b="1" dirty="0" err="1"/>
              <a:t>Malas</a:t>
            </a:r>
            <a:r>
              <a:rPr lang="en-US" dirty="0"/>
              <a:t> (waste products). The perfect balance and interaction between these three systems determine a person's health and vitality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Ayurveda teaches that all living beings are composed of</a:t>
            </a:r>
          </a:p>
          <a:p>
            <a:r>
              <a:rPr lang="en-US" b="1" dirty="0"/>
              <a:t>Three </a:t>
            </a:r>
            <a:r>
              <a:rPr lang="en-US" b="1" dirty="0" err="1"/>
              <a:t>doshas</a:t>
            </a:r>
            <a:endParaRPr lang="en-US" dirty="0"/>
          </a:p>
          <a:p>
            <a:r>
              <a:rPr lang="en-US" b="1" dirty="0"/>
              <a:t>Seven </a:t>
            </a:r>
            <a:r>
              <a:rPr lang="en-US" b="1" dirty="0" err="1"/>
              <a:t>dhatus</a:t>
            </a:r>
            <a:r>
              <a:rPr lang="en-US" b="1" dirty="0"/>
              <a:t> (tissue systems)</a:t>
            </a:r>
            <a:endParaRPr lang="en-US" dirty="0"/>
          </a:p>
          <a:p>
            <a:r>
              <a:rPr lang="en-US" b="1" dirty="0"/>
              <a:t>Waste products</a:t>
            </a:r>
            <a:r>
              <a:rPr lang="en-US" dirty="0"/>
              <a:t> such as feces, urine, and </a:t>
            </a:r>
            <a:r>
              <a:rPr lang="en-US" dirty="0" smtClean="0"/>
              <a:t>sweat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0712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Three </a:t>
            </a:r>
            <a:r>
              <a:rPr lang="en-US" dirty="0" err="1"/>
              <a:t>Doshas</a:t>
            </a:r>
            <a:r>
              <a:rPr lang="en-US" dirty="0"/>
              <a:t> (Biological Energies)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err="1"/>
              <a:t>Doshas</a:t>
            </a:r>
            <a:r>
              <a:rPr lang="en-US" dirty="0"/>
              <a:t> are the governing forces that control all physiological and psychological functions of the body. They are made of the five elements (Ether, Air, Fire, Water, Earth).</a:t>
            </a:r>
          </a:p>
          <a:p>
            <a:r>
              <a:rPr lang="en-US" b="1" dirty="0" err="1"/>
              <a:t>Vata</a:t>
            </a:r>
            <a:r>
              <a:rPr lang="en-US" b="1" dirty="0"/>
              <a:t> (Air + Ether):</a:t>
            </a:r>
            <a:r>
              <a:rPr lang="en-US" dirty="0"/>
              <a:t> Controls movement, breathing, nerve impulses, and the elimination of wastes</a:t>
            </a:r>
            <a:r>
              <a:rPr lang="en-US" dirty="0" smtClean="0"/>
              <a:t>.</a:t>
            </a:r>
          </a:p>
          <a:p>
            <a:r>
              <a:rPr lang="en-US" b="1" dirty="0"/>
              <a:t>Pitta (Fire + Water):</a:t>
            </a:r>
            <a:r>
              <a:rPr lang="en-US" dirty="0"/>
              <a:t> Controls digestion, metabolism, body temperature, and transformation</a:t>
            </a:r>
            <a:r>
              <a:rPr lang="en-US" dirty="0" smtClean="0"/>
              <a:t>.</a:t>
            </a:r>
          </a:p>
          <a:p>
            <a:r>
              <a:rPr lang="en-US" b="1" dirty="0" err="1"/>
              <a:t>Kapha</a:t>
            </a:r>
            <a:r>
              <a:rPr lang="en-US" b="1" dirty="0"/>
              <a:t> (Water + Earth):</a:t>
            </a:r>
            <a:r>
              <a:rPr lang="en-US" dirty="0"/>
              <a:t> Controls structure, lubrication, fluid balance, and physical strength</a:t>
            </a:r>
            <a:r>
              <a:rPr lang="en-US" dirty="0" smtClean="0"/>
              <a:t>.</a:t>
            </a:r>
          </a:p>
          <a:p>
            <a:r>
              <a:rPr lang="en-US" dirty="0"/>
              <a:t>To balance the </a:t>
            </a:r>
            <a:r>
              <a:rPr lang="en-US" dirty="0" err="1"/>
              <a:t>Doshas</a:t>
            </a:r>
            <a:r>
              <a:rPr lang="en-US" dirty="0"/>
              <a:t>, Ayurveda uses the principle of "opposites cure." If a </a:t>
            </a:r>
            <a:r>
              <a:rPr lang="en-US" dirty="0" err="1"/>
              <a:t>dosha</a:t>
            </a:r>
            <a:r>
              <a:rPr lang="en-US" dirty="0"/>
              <a:t> is aggravated by qualities like cold or dry, it must be countered with warmth or moisture.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94411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Balancing </a:t>
            </a:r>
            <a:r>
              <a:rPr lang="en-US" b="1" dirty="0" err="1"/>
              <a:t>T</a:t>
            </a:r>
            <a:r>
              <a:rPr lang="en-US" b="1" dirty="0" err="1" smtClean="0"/>
              <a:t>riDoshas</a:t>
            </a:r>
            <a:r>
              <a:rPr lang="en-US" b="1" dirty="0" smtClean="0"/>
              <a:t>: </a:t>
            </a:r>
            <a:r>
              <a:rPr lang="en-US" b="1" dirty="0" err="1" smtClean="0"/>
              <a:t>Vata</a:t>
            </a:r>
            <a:r>
              <a:rPr lang="en-US" b="1" dirty="0" smtClean="0"/>
              <a:t> </a:t>
            </a:r>
            <a:r>
              <a:rPr lang="en-US" b="1" dirty="0"/>
              <a:t>(Air + Ether)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Vata</a:t>
            </a:r>
            <a:r>
              <a:rPr lang="en-US" dirty="0" smtClean="0"/>
              <a:t> </a:t>
            </a:r>
            <a:r>
              <a:rPr lang="en-US" dirty="0"/>
              <a:t>is naturally cold, dry, light, and erratic. It is balanced by warmth, moisture, grounding routines, and stability.</a:t>
            </a:r>
          </a:p>
          <a:p>
            <a:r>
              <a:rPr lang="en-US" b="1" dirty="0"/>
              <a:t>Diet:</a:t>
            </a:r>
            <a:r>
              <a:rPr lang="en-US" dirty="0"/>
              <a:t> Eat warm, cooked, and unctuous (cooked with ghee or oils) foods. Favor sweet, sour, and salty tastes. Avoid cold drinks, raw salads, and dry crackers.</a:t>
            </a:r>
          </a:p>
          <a:p>
            <a:r>
              <a:rPr lang="en-US" b="1" dirty="0"/>
              <a:t>Lifestyle:</a:t>
            </a:r>
            <a:r>
              <a:rPr lang="en-US" dirty="0"/>
              <a:t> Maintain a strict daily routine for sleeping and eating. Perform a daily warm sesame oil self-massage (</a:t>
            </a:r>
            <a:r>
              <a:rPr lang="en-US" b="1" dirty="0" err="1"/>
              <a:t>Abhyanga</a:t>
            </a:r>
            <a:r>
              <a:rPr lang="en-US" dirty="0"/>
              <a:t>).</a:t>
            </a:r>
          </a:p>
          <a:p>
            <a:r>
              <a:rPr lang="en-US" b="1" dirty="0"/>
              <a:t>Herbs:</a:t>
            </a:r>
            <a:r>
              <a:rPr lang="en-US" dirty="0"/>
              <a:t> Use grounding herbs like </a:t>
            </a:r>
            <a:r>
              <a:rPr lang="en-US" b="1" dirty="0" err="1"/>
              <a:t>Ashwagandha</a:t>
            </a:r>
            <a:r>
              <a:rPr lang="en-US" dirty="0"/>
              <a:t>, </a:t>
            </a:r>
            <a:r>
              <a:rPr lang="en-US" b="1" dirty="0" err="1"/>
              <a:t>Shatavari</a:t>
            </a:r>
            <a:r>
              <a:rPr lang="en-US" dirty="0"/>
              <a:t>, and warming spices like ginger and cardamom.</a:t>
            </a:r>
          </a:p>
        </p:txBody>
      </p:sp>
    </p:spTree>
    <p:extLst>
      <p:ext uri="{BB962C8B-B14F-4D97-AF65-F5344CB8AC3E}">
        <p14:creationId xmlns:p14="http://schemas.microsoft.com/office/powerpoint/2010/main" val="397464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Balancing </a:t>
            </a:r>
            <a:r>
              <a:rPr lang="en-US" b="1" dirty="0" err="1"/>
              <a:t>triDoshas</a:t>
            </a:r>
            <a:r>
              <a:rPr lang="en-US" b="1" dirty="0"/>
              <a:t>: </a:t>
            </a:r>
            <a:r>
              <a:rPr lang="en-US" b="1" dirty="0" smtClean="0"/>
              <a:t>Pitta </a:t>
            </a:r>
            <a:r>
              <a:rPr lang="en-US" b="1" dirty="0"/>
              <a:t>(Fire + Water)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Pitta </a:t>
            </a:r>
            <a:r>
              <a:rPr lang="en-US" dirty="0"/>
              <a:t>is naturally hot, sharp, oily, and acidic. It is balanced by cooling, calming, and moderating practices.</a:t>
            </a:r>
          </a:p>
          <a:p>
            <a:r>
              <a:rPr lang="en-US" b="1" dirty="0"/>
              <a:t>Diet:</a:t>
            </a:r>
            <a:r>
              <a:rPr lang="en-US" dirty="0"/>
              <a:t> Eat cooling, refreshing foods. Favor sweet, bitter, and astringent tastes. Use cooling fats like cow's ghee and coconut oil. Avoid hot spices, fried foods, alcohol, and fermented items.</a:t>
            </a:r>
          </a:p>
          <a:p>
            <a:r>
              <a:rPr lang="en-US" b="1" dirty="0"/>
              <a:t>Lifestyle:</a:t>
            </a:r>
            <a:r>
              <a:rPr lang="en-US" dirty="0"/>
              <a:t> Avoid working or exercising in intense midday heat. Massage the body with cooling coconut oil. Practice mindfulness to manage anger and stress.</a:t>
            </a:r>
          </a:p>
          <a:p>
            <a:r>
              <a:rPr lang="en-US" b="1" dirty="0"/>
              <a:t>Herbs:</a:t>
            </a:r>
            <a:r>
              <a:rPr lang="en-US" dirty="0"/>
              <a:t> Use cooling herbs like </a:t>
            </a:r>
            <a:r>
              <a:rPr lang="en-US" b="1" dirty="0" err="1"/>
              <a:t>Amla</a:t>
            </a:r>
            <a:r>
              <a:rPr lang="en-US" b="1" dirty="0"/>
              <a:t> (</a:t>
            </a:r>
            <a:r>
              <a:rPr lang="en-US" b="1" dirty="0" err="1"/>
              <a:t>Amalaki</a:t>
            </a:r>
            <a:r>
              <a:rPr lang="en-US" b="1" dirty="0"/>
              <a:t>)</a:t>
            </a:r>
            <a:r>
              <a:rPr lang="en-US" dirty="0"/>
              <a:t>, </a:t>
            </a:r>
            <a:r>
              <a:rPr lang="en-US" b="1" dirty="0"/>
              <a:t>Aloe Vera</a:t>
            </a:r>
            <a:r>
              <a:rPr lang="en-US" dirty="0"/>
              <a:t>, mint, and coriander.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90661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Balancing </a:t>
            </a:r>
            <a:r>
              <a:rPr lang="en-US" b="1" dirty="0" err="1"/>
              <a:t>triDoshas</a:t>
            </a:r>
            <a:r>
              <a:rPr lang="en-US" b="1" dirty="0"/>
              <a:t>: </a:t>
            </a:r>
            <a:r>
              <a:rPr lang="en-US" b="1" dirty="0" err="1" smtClean="0"/>
              <a:t>Kapha</a:t>
            </a:r>
            <a:r>
              <a:rPr lang="en-US" b="1" dirty="0" smtClean="0"/>
              <a:t> </a:t>
            </a:r>
            <a:r>
              <a:rPr lang="en-US" b="1" dirty="0"/>
              <a:t>(Water + Earth)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Kapha</a:t>
            </a:r>
            <a:r>
              <a:rPr lang="en-US" dirty="0"/>
              <a:t> is naturally heavy, cold, wet, and stagnant. It is balanced by stimulation, warmth, dryness, and activity.</a:t>
            </a:r>
          </a:p>
          <a:p>
            <a:r>
              <a:rPr lang="en-US" b="1" dirty="0"/>
              <a:t>Diet:</a:t>
            </a:r>
            <a:r>
              <a:rPr lang="en-US" dirty="0"/>
              <a:t> Eat light, warm, and dry foods cooked with minimal oil. Favor pungent (spicy), bitter, and astringent tastes. Avoid dairy, iced drinks, sweets, and heavy fats</a:t>
            </a:r>
            <a:r>
              <a:rPr lang="en-US" dirty="0" smtClean="0"/>
              <a:t>.</a:t>
            </a:r>
          </a:p>
          <a:p>
            <a:r>
              <a:rPr lang="en-US" b="1" dirty="0"/>
              <a:t>Lifestyle:</a:t>
            </a:r>
            <a:r>
              <a:rPr lang="en-US" dirty="0"/>
              <a:t> Exercise daily and stay active. Avoid sleeping during the daytime. Perform dry </a:t>
            </a:r>
            <a:r>
              <a:rPr lang="en-US" dirty="0" err="1"/>
              <a:t>skinbrushing</a:t>
            </a:r>
            <a:r>
              <a:rPr lang="en-US" dirty="0"/>
              <a:t> (</a:t>
            </a:r>
            <a:r>
              <a:rPr lang="en-US" b="1" dirty="0" err="1"/>
              <a:t>Garshana</a:t>
            </a:r>
            <a:r>
              <a:rPr lang="en-US" dirty="0"/>
              <a:t>) to stimulate lymphatic drainage</a:t>
            </a:r>
            <a:r>
              <a:rPr lang="en-US" dirty="0" smtClean="0"/>
              <a:t>.</a:t>
            </a:r>
          </a:p>
          <a:p>
            <a:r>
              <a:rPr lang="en-US" b="1" dirty="0"/>
              <a:t>Herbs:</a:t>
            </a:r>
            <a:r>
              <a:rPr lang="en-US" dirty="0"/>
              <a:t> Use warming, stimulating spices like black pepper, ginger, and turmeric. </a:t>
            </a:r>
            <a:r>
              <a:rPr lang="en-US" b="1" dirty="0" err="1"/>
              <a:t>Trikatu</a:t>
            </a:r>
            <a:r>
              <a:rPr lang="en-US" dirty="0"/>
              <a:t> </a:t>
            </a:r>
            <a:r>
              <a:rPr lang="en-US" dirty="0" err="1"/>
              <a:t>powderis</a:t>
            </a:r>
            <a:r>
              <a:rPr lang="en-US" dirty="0"/>
              <a:t> highly effective for </a:t>
            </a:r>
            <a:r>
              <a:rPr lang="en-US" dirty="0" err="1"/>
              <a:t>Kapha</a:t>
            </a:r>
            <a:r>
              <a:rPr lang="en-US" dirty="0"/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01131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Seven </a:t>
            </a:r>
            <a:r>
              <a:rPr lang="en-US" b="1" dirty="0" err="1"/>
              <a:t>Dhatus</a:t>
            </a:r>
            <a:r>
              <a:rPr lang="en-US" b="1" dirty="0"/>
              <a:t> (Bodily Tissues)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Dhatus</a:t>
            </a:r>
            <a:r>
              <a:rPr lang="en-US" dirty="0" smtClean="0"/>
              <a:t> </a:t>
            </a:r>
            <a:r>
              <a:rPr lang="en-US" dirty="0"/>
              <a:t>form the physical architecture of the body. They are created sequentially; the food we eat turns into the first tissue, which then nourishes the next in a chain reaction:</a:t>
            </a:r>
          </a:p>
          <a:p>
            <a:r>
              <a:rPr lang="en-US" b="1" dirty="0"/>
              <a:t>Rasa (Plasma/Lymph):</a:t>
            </a:r>
            <a:r>
              <a:rPr lang="en-US" dirty="0"/>
              <a:t> Provides nourishment and satisfaction to all cells.</a:t>
            </a:r>
          </a:p>
          <a:p>
            <a:r>
              <a:rPr lang="en-US" b="1" dirty="0" err="1"/>
              <a:t>Rakta</a:t>
            </a:r>
            <a:r>
              <a:rPr lang="en-US" b="1" dirty="0"/>
              <a:t> (Blood):</a:t>
            </a:r>
            <a:r>
              <a:rPr lang="en-US" dirty="0"/>
              <a:t> Invigorates the body and carries life force (oxygen).</a:t>
            </a:r>
          </a:p>
          <a:p>
            <a:r>
              <a:rPr lang="en-US" b="1" dirty="0" err="1"/>
              <a:t>Mamsa</a:t>
            </a:r>
            <a:r>
              <a:rPr lang="en-US" b="1" dirty="0"/>
              <a:t> (Muscle):</a:t>
            </a:r>
            <a:r>
              <a:rPr lang="en-US" dirty="0"/>
              <a:t> Covers the skeleton and provides physical strength.</a:t>
            </a:r>
          </a:p>
          <a:p>
            <a:r>
              <a:rPr lang="en-US" b="1" dirty="0" err="1"/>
              <a:t>Meda</a:t>
            </a:r>
            <a:r>
              <a:rPr lang="en-US" b="1" dirty="0"/>
              <a:t> (Fat/Adipose):</a:t>
            </a:r>
            <a:r>
              <a:rPr lang="en-US" dirty="0"/>
              <a:t> Lubricates tissues and stores energy.</a:t>
            </a:r>
          </a:p>
          <a:p>
            <a:r>
              <a:rPr lang="en-US" b="1" dirty="0" err="1"/>
              <a:t>Asthi</a:t>
            </a:r>
            <a:r>
              <a:rPr lang="en-US" b="1" dirty="0"/>
              <a:t> (Bone):</a:t>
            </a:r>
            <a:r>
              <a:rPr lang="en-US" dirty="0"/>
              <a:t> Holds the body upright and supports structure.</a:t>
            </a:r>
          </a:p>
          <a:p>
            <a:r>
              <a:rPr lang="en-US" b="1" dirty="0" err="1"/>
              <a:t>Majja</a:t>
            </a:r>
            <a:r>
              <a:rPr lang="en-US" b="1" dirty="0"/>
              <a:t> (Bone Marrow/Nervous Tissue):</a:t>
            </a:r>
            <a:r>
              <a:rPr lang="en-US" dirty="0"/>
              <a:t> Fills the bones and carries nerve impulses.</a:t>
            </a:r>
          </a:p>
          <a:p>
            <a:r>
              <a:rPr lang="en-US" b="1" dirty="0" err="1"/>
              <a:t>Shukra</a:t>
            </a:r>
            <a:r>
              <a:rPr lang="en-US" b="1" dirty="0"/>
              <a:t> (Reproductive Tissue):</a:t>
            </a:r>
            <a:r>
              <a:rPr lang="en-US" dirty="0"/>
              <a:t> Responsible for reproduction, vitality, and immunity.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06085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Malas</a:t>
            </a:r>
            <a:r>
              <a:rPr lang="en-US" b="1" dirty="0"/>
              <a:t> and Waste </a:t>
            </a:r>
            <a:r>
              <a:rPr lang="en-US" b="1" dirty="0" smtClean="0"/>
              <a:t>Excretion: </a:t>
            </a:r>
            <a:r>
              <a:rPr lang="en-US" b="1" dirty="0" err="1"/>
              <a:t>Trimala</a:t>
            </a:r>
            <a:r>
              <a:rPr lang="en-US" b="1" dirty="0"/>
              <a:t/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Ayurveda </a:t>
            </a:r>
            <a:r>
              <a:rPr lang="en-US" dirty="0"/>
              <a:t>places massive emphasis on proper elimination. If waste products stay in the body too long, they ferment, create toxins (</a:t>
            </a:r>
            <a:r>
              <a:rPr lang="en-US" b="1" dirty="0" err="1"/>
              <a:t>Ama</a:t>
            </a:r>
            <a:r>
              <a:rPr lang="en-US" dirty="0"/>
              <a:t>), and block bodily channels, leading to disease.</a:t>
            </a:r>
          </a:p>
          <a:p>
            <a:r>
              <a:rPr lang="en-US" dirty="0"/>
              <a:t>Waste is excreted at two levels: </a:t>
            </a:r>
            <a:r>
              <a:rPr lang="en-US" b="1" dirty="0"/>
              <a:t>Gross level</a:t>
            </a:r>
            <a:r>
              <a:rPr lang="en-US" dirty="0"/>
              <a:t> (from digestive tract) and </a:t>
            </a:r>
            <a:r>
              <a:rPr lang="en-US" b="1" dirty="0"/>
              <a:t>Tissue level</a:t>
            </a:r>
            <a:r>
              <a:rPr lang="en-US" dirty="0"/>
              <a:t> (cellular waste).</a:t>
            </a:r>
          </a:p>
          <a:p>
            <a:r>
              <a:rPr lang="en-US" b="1" dirty="0"/>
              <a:t>A) The Three Primary Wastes (</a:t>
            </a:r>
            <a:r>
              <a:rPr lang="en-US" b="1" dirty="0" err="1"/>
              <a:t>Trimala</a:t>
            </a:r>
            <a:r>
              <a:rPr lang="en-US" b="1" dirty="0"/>
              <a:t>)</a:t>
            </a:r>
          </a:p>
          <a:p>
            <a:r>
              <a:rPr lang="en-US" dirty="0"/>
              <a:t>These are the main metabolic end-products of the food we consume:</a:t>
            </a:r>
          </a:p>
          <a:p>
            <a:r>
              <a:rPr lang="en-US" b="1" dirty="0" err="1"/>
              <a:t>Purisha</a:t>
            </a:r>
            <a:r>
              <a:rPr lang="en-US" b="1" dirty="0"/>
              <a:t> (Feces):</a:t>
            </a:r>
            <a:r>
              <a:rPr lang="en-US" dirty="0"/>
              <a:t> The solid waste from the colon. It is pushed out by </a:t>
            </a:r>
            <a:r>
              <a:rPr lang="en-US" dirty="0" err="1"/>
              <a:t>Vata</a:t>
            </a:r>
            <a:r>
              <a:rPr lang="en-US" dirty="0"/>
              <a:t> (</a:t>
            </a:r>
            <a:r>
              <a:rPr lang="en-US" i="1" dirty="0" err="1"/>
              <a:t>Apana</a:t>
            </a:r>
            <a:r>
              <a:rPr lang="en-US" i="1" dirty="0"/>
              <a:t> </a:t>
            </a:r>
            <a:r>
              <a:rPr lang="en-US" i="1" dirty="0" err="1"/>
              <a:t>Vayu</a:t>
            </a:r>
            <a:r>
              <a:rPr lang="en-US" dirty="0"/>
              <a:t>). It provides temporary physical support to the colon before excretion.</a:t>
            </a:r>
          </a:p>
          <a:p>
            <a:r>
              <a:rPr lang="en-US" b="1" dirty="0" err="1"/>
              <a:t>Mutra</a:t>
            </a:r>
            <a:r>
              <a:rPr lang="en-US" b="1" dirty="0"/>
              <a:t> (Urine):</a:t>
            </a:r>
            <a:r>
              <a:rPr lang="en-US" dirty="0"/>
              <a:t> The liquid waste filtered by the kidneys. It flushes out water-soluble toxins and regulates water balance.</a:t>
            </a:r>
          </a:p>
          <a:p>
            <a:r>
              <a:rPr lang="en-US" b="1" dirty="0" err="1"/>
              <a:t>Sveda</a:t>
            </a:r>
            <a:r>
              <a:rPr lang="en-US" b="1" dirty="0"/>
              <a:t> (Sweat):</a:t>
            </a:r>
            <a:r>
              <a:rPr lang="en-US" dirty="0"/>
              <a:t> Water waste excreted through skin pores. It regulates body temperature and is closely linked to Fat tissue (</a:t>
            </a:r>
            <a:r>
              <a:rPr lang="en-US" i="1" dirty="0" err="1"/>
              <a:t>Meda</a:t>
            </a:r>
            <a:r>
              <a:rPr lang="en-US" dirty="0"/>
              <a:t>) and </a:t>
            </a:r>
            <a:r>
              <a:rPr lang="en-US" i="1" dirty="0"/>
              <a:t>Pitta</a:t>
            </a:r>
            <a:r>
              <a:rPr lang="en-US" dirty="0"/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4474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Malas</a:t>
            </a:r>
            <a:r>
              <a:rPr lang="en-US" b="1" dirty="0"/>
              <a:t> and Waste Excretion</a:t>
            </a:r>
            <a:r>
              <a:rPr lang="en-US" b="1" dirty="0" smtClean="0"/>
              <a:t>:</a:t>
            </a:r>
            <a:r>
              <a:rPr lang="en-IN" b="1" dirty="0"/>
              <a:t> </a:t>
            </a:r>
            <a:r>
              <a:rPr lang="en-IN" b="1" dirty="0" err="1"/>
              <a:t>Dhatu</a:t>
            </a:r>
            <a:r>
              <a:rPr lang="en-IN" b="1" dirty="0"/>
              <a:t> Mala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Tissue-Level Waste (</a:t>
            </a:r>
            <a:r>
              <a:rPr lang="en-IN" b="1" dirty="0" err="1"/>
              <a:t>Dhatu</a:t>
            </a:r>
            <a:r>
              <a:rPr lang="en-IN" b="1" dirty="0"/>
              <a:t> Mala)</a:t>
            </a:r>
          </a:p>
          <a:p>
            <a:r>
              <a:rPr lang="en-IN" dirty="0"/>
              <a:t>When one </a:t>
            </a:r>
            <a:r>
              <a:rPr lang="en-IN" dirty="0" err="1"/>
              <a:t>Dhatu</a:t>
            </a:r>
            <a:r>
              <a:rPr lang="en-IN" dirty="0"/>
              <a:t> converts into the next through the action of metabolic fire (</a:t>
            </a:r>
            <a:r>
              <a:rPr lang="en-IN" i="1" dirty="0" err="1"/>
              <a:t>Dhatu</a:t>
            </a:r>
            <a:r>
              <a:rPr lang="en-IN" i="1" dirty="0"/>
              <a:t> Agni</a:t>
            </a:r>
            <a:r>
              <a:rPr lang="en-IN" dirty="0"/>
              <a:t>), a minor side-waste is generated:</a:t>
            </a:r>
          </a:p>
          <a:p>
            <a:r>
              <a:rPr lang="en-IN" b="1" dirty="0"/>
              <a:t>Rasa Mala:</a:t>
            </a:r>
            <a:r>
              <a:rPr lang="en-IN" dirty="0"/>
              <a:t> Mucus, saliva, and phlegm.</a:t>
            </a:r>
          </a:p>
          <a:p>
            <a:r>
              <a:rPr lang="en-IN" b="1" dirty="0" err="1"/>
              <a:t>Rakta</a:t>
            </a:r>
            <a:r>
              <a:rPr lang="en-IN" b="1" dirty="0"/>
              <a:t> Mala:</a:t>
            </a:r>
            <a:r>
              <a:rPr lang="en-IN" dirty="0"/>
              <a:t> Bile (</a:t>
            </a:r>
            <a:r>
              <a:rPr lang="en-IN" i="1" dirty="0"/>
              <a:t>Pitta</a:t>
            </a:r>
            <a:r>
              <a:rPr lang="en-IN" dirty="0"/>
              <a:t> secretions).</a:t>
            </a:r>
          </a:p>
          <a:p>
            <a:r>
              <a:rPr lang="en-IN" b="1" dirty="0" err="1"/>
              <a:t>Mamsa</a:t>
            </a:r>
            <a:r>
              <a:rPr lang="en-IN" b="1" dirty="0"/>
              <a:t> Mala:</a:t>
            </a:r>
            <a:r>
              <a:rPr lang="en-IN" dirty="0"/>
              <a:t> Earwax, nasal crust, and </a:t>
            </a:r>
            <a:r>
              <a:rPr lang="en-IN" dirty="0" err="1"/>
              <a:t>smegma</a:t>
            </a:r>
            <a:r>
              <a:rPr lang="en-IN" dirty="0"/>
              <a:t>.</a:t>
            </a:r>
          </a:p>
          <a:p>
            <a:r>
              <a:rPr lang="en-IN" b="1" dirty="0" err="1"/>
              <a:t>Meda</a:t>
            </a:r>
            <a:r>
              <a:rPr lang="en-IN" b="1" dirty="0"/>
              <a:t> Mala:</a:t>
            </a:r>
            <a:r>
              <a:rPr lang="en-IN" dirty="0"/>
              <a:t> Sweat (</a:t>
            </a:r>
            <a:r>
              <a:rPr lang="en-IN" i="1" dirty="0" err="1"/>
              <a:t>Sveda</a:t>
            </a:r>
            <a:r>
              <a:rPr lang="en-IN" dirty="0"/>
              <a:t>).</a:t>
            </a:r>
          </a:p>
          <a:p>
            <a:r>
              <a:rPr lang="en-IN" b="1" dirty="0" err="1"/>
              <a:t>Asthi</a:t>
            </a:r>
            <a:r>
              <a:rPr lang="en-IN" b="1" dirty="0"/>
              <a:t> Mala:</a:t>
            </a:r>
            <a:r>
              <a:rPr lang="en-IN" dirty="0"/>
              <a:t> Hair and nails.</a:t>
            </a:r>
          </a:p>
          <a:p>
            <a:r>
              <a:rPr lang="en-IN" b="1" dirty="0" err="1"/>
              <a:t>Majja</a:t>
            </a:r>
            <a:r>
              <a:rPr lang="en-IN" b="1" dirty="0"/>
              <a:t> Mala:</a:t>
            </a:r>
            <a:r>
              <a:rPr lang="en-IN" dirty="0"/>
              <a:t> Oily secretions from the skin and tears/crust in the eyes.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2685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The </a:t>
            </a:r>
            <a:r>
              <a:rPr lang="en-US" b="1" dirty="0" smtClean="0"/>
              <a:t>Interconnection of </a:t>
            </a:r>
            <a:r>
              <a:rPr lang="en-US" b="1" dirty="0" err="1" smtClean="0"/>
              <a:t>doshas</a:t>
            </a:r>
            <a:r>
              <a:rPr lang="en-US" b="1" dirty="0" smtClean="0"/>
              <a:t>, </a:t>
            </a:r>
            <a:r>
              <a:rPr lang="en-US" b="1" dirty="0" err="1" smtClean="0"/>
              <a:t>dhatu</a:t>
            </a:r>
            <a:r>
              <a:rPr lang="en-US" b="1" dirty="0" smtClean="0"/>
              <a:t> and </a:t>
            </a:r>
            <a:r>
              <a:rPr lang="en-US" b="1" dirty="0" err="1" smtClean="0"/>
              <a:t>malas</a:t>
            </a:r>
            <a:r>
              <a:rPr lang="en-US" b="1" dirty="0"/>
              <a:t/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Digestive  </a:t>
            </a:r>
            <a:r>
              <a:rPr lang="en-US" dirty="0"/>
              <a:t>fire (</a:t>
            </a:r>
            <a:r>
              <a:rPr lang="en-US" b="1" dirty="0"/>
              <a:t>Agni</a:t>
            </a:r>
            <a:r>
              <a:rPr lang="en-US" dirty="0"/>
              <a:t>) processes food to create </a:t>
            </a:r>
            <a:r>
              <a:rPr lang="en-US" b="1" dirty="0"/>
              <a:t>Rasa </a:t>
            </a:r>
            <a:r>
              <a:rPr lang="en-US" b="1" dirty="0" err="1"/>
              <a:t>Dhatu</a:t>
            </a:r>
            <a:r>
              <a:rPr lang="en-US" dirty="0"/>
              <a:t> and gross waste (</a:t>
            </a:r>
            <a:r>
              <a:rPr lang="en-US" b="1" dirty="0" err="1"/>
              <a:t>Purisha</a:t>
            </a:r>
            <a:r>
              <a:rPr lang="en-US" b="1" dirty="0"/>
              <a:t>/</a:t>
            </a:r>
            <a:r>
              <a:rPr lang="en-US" b="1" dirty="0" err="1"/>
              <a:t>Mutra</a:t>
            </a:r>
            <a:r>
              <a:rPr lang="en-US" dirty="0"/>
              <a:t>).</a:t>
            </a:r>
          </a:p>
          <a:p>
            <a:r>
              <a:rPr lang="en-US" dirty="0"/>
              <a:t>If </a:t>
            </a:r>
            <a:r>
              <a:rPr lang="en-US" b="1" dirty="0"/>
              <a:t>Agni</a:t>
            </a:r>
            <a:r>
              <a:rPr lang="en-US" dirty="0"/>
              <a:t> is weak, digestion fails, creating </a:t>
            </a:r>
            <a:r>
              <a:rPr lang="en-US" b="1" dirty="0" err="1"/>
              <a:t>Ama</a:t>
            </a:r>
            <a:r>
              <a:rPr lang="en-US" dirty="0"/>
              <a:t> (toxic sludge) instead of healthy </a:t>
            </a:r>
            <a:r>
              <a:rPr lang="en-US" dirty="0" err="1"/>
              <a:t>Dhatus</a:t>
            </a:r>
            <a:r>
              <a:rPr lang="en-US" dirty="0"/>
              <a:t>.</a:t>
            </a:r>
          </a:p>
          <a:p>
            <a:r>
              <a:rPr lang="en-US" dirty="0"/>
              <a:t>If </a:t>
            </a:r>
            <a:r>
              <a:rPr lang="en-US" b="1" dirty="0" err="1"/>
              <a:t>Vata</a:t>
            </a:r>
            <a:r>
              <a:rPr lang="en-US" dirty="0"/>
              <a:t> is aggravated, it can dry up feces causing constipation, or hyper-activate the bowels causing diarrhea.</a:t>
            </a:r>
          </a:p>
          <a:p>
            <a:r>
              <a:rPr lang="en-US" dirty="0"/>
              <a:t>If </a:t>
            </a:r>
            <a:r>
              <a:rPr lang="en-US" b="1" dirty="0"/>
              <a:t>Pitta</a:t>
            </a:r>
            <a:r>
              <a:rPr lang="en-US" dirty="0"/>
              <a:t> is high, it can increase sweat (</a:t>
            </a:r>
            <a:r>
              <a:rPr lang="en-US" i="1" dirty="0" err="1"/>
              <a:t>Sveda</a:t>
            </a:r>
            <a:r>
              <a:rPr lang="en-US" dirty="0"/>
              <a:t>) and urine production, causing dehydration.</a:t>
            </a:r>
          </a:p>
          <a:p>
            <a:r>
              <a:rPr lang="en-US" dirty="0"/>
              <a:t>If </a:t>
            </a:r>
            <a:r>
              <a:rPr lang="en-US" b="1" dirty="0" err="1"/>
              <a:t>Kapha</a:t>
            </a:r>
            <a:r>
              <a:rPr lang="en-US" dirty="0"/>
              <a:t> is excessive, it creates too much mucus (</a:t>
            </a:r>
            <a:r>
              <a:rPr lang="en-US" i="1" dirty="0"/>
              <a:t>Rasa Mala</a:t>
            </a:r>
            <a:r>
              <a:rPr lang="en-US" dirty="0"/>
              <a:t>), clogging the channels of elimination.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0493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Laws of health as per Indian Knowledge System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Establishing a state of equilibrium in the body, as described by the laws of health, and in the universe is a key element in achieving perfect health.</a:t>
            </a:r>
          </a:p>
          <a:p>
            <a:r>
              <a:rPr lang="en-IN" dirty="0"/>
              <a:t>As a matter of fact, Ayurveda begins the study of health with consciousness and takes the knowledge-seeker through the aforementioned Laws of Health, while also describing a comprehensive lifestyle to follow these laws. </a:t>
            </a:r>
            <a:endParaRPr lang="en-IN" dirty="0" smtClean="0"/>
          </a:p>
          <a:p>
            <a:r>
              <a:rPr lang="en-IN" dirty="0"/>
              <a:t>Ayurveda, therefore, provides an excellent </a:t>
            </a:r>
            <a:r>
              <a:rPr lang="en-IN" dirty="0" err="1"/>
              <a:t>defense</a:t>
            </a:r>
            <a:r>
              <a:rPr lang="en-IN" dirty="0"/>
              <a:t> strategy. On the other hand, modern medicine starts from conception of </a:t>
            </a:r>
            <a:r>
              <a:rPr lang="en-IN" dirty="0" err="1"/>
              <a:t>fetus</a:t>
            </a:r>
            <a:r>
              <a:rPr lang="en-IN" dirty="0"/>
              <a:t> and addresses symptoms of disease. It has a comprehensive method of identifying and treating a disease, but not preventing it.</a:t>
            </a:r>
          </a:p>
        </p:txBody>
      </p:sp>
    </p:spTree>
    <p:extLst>
      <p:ext uri="{BB962C8B-B14F-4D97-AF65-F5344CB8AC3E}">
        <p14:creationId xmlns:p14="http://schemas.microsoft.com/office/powerpoint/2010/main" val="540676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Universal Balancing Habits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Stoke </a:t>
            </a:r>
            <a:r>
              <a:rPr lang="en-US" dirty="0"/>
              <a:t>the Agni: Eat only when you are genuinely hungry.</a:t>
            </a:r>
          </a:p>
          <a:p>
            <a:r>
              <a:rPr lang="en-US" dirty="0"/>
              <a:t>Follow the Seasons: Shift your diet according to seasonal changes.</a:t>
            </a:r>
          </a:p>
          <a:p>
            <a:r>
              <a:rPr lang="en-US" dirty="0"/>
              <a:t>Prioritize Sleep: Go to bed before 10:00 PM to align with natural circadian rhythms</a:t>
            </a:r>
            <a:r>
              <a:rPr lang="en-US" dirty="0" smtClean="0"/>
              <a:t>.</a:t>
            </a:r>
          </a:p>
          <a:p>
            <a:r>
              <a:rPr lang="en-US" dirty="0" smtClean="0"/>
              <a:t>Follow five laws of Ayurveda: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/>
              <a:t>Maintain consciousness by </a:t>
            </a:r>
            <a:r>
              <a:rPr lang="en-IN" dirty="0"/>
              <a:t>meditation, </a:t>
            </a:r>
            <a:r>
              <a:rPr lang="en-IN" i="1" dirty="0"/>
              <a:t>Pranayama</a:t>
            </a:r>
            <a:r>
              <a:rPr lang="en-IN" dirty="0"/>
              <a:t> (disciplined breathing) and Yoga exercise</a:t>
            </a:r>
            <a:r>
              <a:rPr lang="en-IN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/>
              <a:t>Balance </a:t>
            </a:r>
            <a:r>
              <a:rPr lang="en-IN" dirty="0" err="1" smtClean="0"/>
              <a:t>Doshas</a:t>
            </a:r>
            <a:r>
              <a:rPr lang="en-IN" dirty="0" smtClean="0"/>
              <a:t> through lifestyle</a:t>
            </a:r>
            <a:r>
              <a:rPr lang="en-IN" dirty="0"/>
              <a:t>, psychological states, and one's physical </a:t>
            </a:r>
            <a:r>
              <a:rPr lang="en-IN" dirty="0" smtClean="0"/>
              <a:t>environment.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smtClean="0"/>
              <a:t>Maintain equilibrium through discipline </a:t>
            </a:r>
            <a:r>
              <a:rPr lang="en-IN" dirty="0"/>
              <a:t>in eating guided by state of physiology and disorders in system or </a:t>
            </a:r>
            <a:r>
              <a:rPr lang="en-IN" i="1" dirty="0" err="1" smtClean="0"/>
              <a:t>Prakriti</a:t>
            </a:r>
            <a:r>
              <a:rPr lang="en-IN" i="1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IN" i="1" dirty="0" smtClean="0"/>
              <a:t>Increase </a:t>
            </a:r>
            <a:r>
              <a:rPr lang="en-IN" i="1" dirty="0" err="1"/>
              <a:t>dhatu</a:t>
            </a:r>
            <a:r>
              <a:rPr lang="en-IN" dirty="0"/>
              <a:t> potentiation and quality improvement by </a:t>
            </a:r>
            <a:r>
              <a:rPr lang="en-IN" i="1" dirty="0" err="1"/>
              <a:t>Rasayana</a:t>
            </a:r>
            <a:r>
              <a:rPr lang="en-IN" dirty="0"/>
              <a:t> (rejuvenation) treatments like anti aging and immune enhancing preparations (</a:t>
            </a:r>
            <a:r>
              <a:rPr lang="en-IN" i="1" dirty="0" err="1"/>
              <a:t>Oushadh</a:t>
            </a:r>
            <a:r>
              <a:rPr lang="en-IN" i="1" dirty="0"/>
              <a:t> </a:t>
            </a:r>
            <a:r>
              <a:rPr lang="en-IN" i="1" dirty="0" err="1"/>
              <a:t>Rasayana</a:t>
            </a:r>
            <a:r>
              <a:rPr lang="en-IN" dirty="0"/>
              <a:t>) and </a:t>
            </a:r>
            <a:r>
              <a:rPr lang="en-IN" dirty="0" err="1"/>
              <a:t>Purfication</a:t>
            </a:r>
            <a:r>
              <a:rPr lang="en-IN" dirty="0"/>
              <a:t> therapies (</a:t>
            </a:r>
            <a:r>
              <a:rPr lang="en-IN" i="1" dirty="0" err="1"/>
              <a:t>Panchkarma</a:t>
            </a:r>
            <a:r>
              <a:rPr lang="en-IN" dirty="0" smtClean="0"/>
              <a:t>).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dirty="0" smtClean="0"/>
              <a:t>Eliminate waste </a:t>
            </a:r>
            <a:r>
              <a:rPr lang="en-IN" dirty="0"/>
              <a:t>products of digestion and </a:t>
            </a:r>
            <a:r>
              <a:rPr lang="en-IN" dirty="0" smtClean="0"/>
              <a:t>metabolism, evacuate </a:t>
            </a:r>
            <a:r>
              <a:rPr lang="en-IN" dirty="0"/>
              <a:t>and clean body cavities </a:t>
            </a:r>
            <a:r>
              <a:rPr lang="en-IN" dirty="0" smtClean="0"/>
              <a:t>regularly and avoid </a:t>
            </a:r>
            <a:r>
              <a:rPr lang="en-IN" dirty="0"/>
              <a:t>suppression of natural </a:t>
            </a:r>
            <a:r>
              <a:rPr lang="en-IN" dirty="0" smtClean="0"/>
              <a:t>urges.</a:t>
            </a:r>
            <a:endParaRPr lang="en-IN" dirty="0"/>
          </a:p>
          <a:p>
            <a:endParaRPr lang="en-IN" dirty="0"/>
          </a:p>
          <a:p>
            <a:pPr marL="514350" indent="-514350">
              <a:buFont typeface="+mj-lt"/>
              <a:buAutoNum type="arabicPeriod"/>
            </a:pPr>
            <a:endParaRPr lang="en-IN" dirty="0"/>
          </a:p>
          <a:p>
            <a:pPr marL="514350" indent="-514350">
              <a:buFont typeface="+mj-lt"/>
              <a:buAutoNum type="arabicPeriod"/>
            </a:pPr>
            <a:endParaRPr lang="en-IN" dirty="0"/>
          </a:p>
          <a:p>
            <a:pPr marL="514350" indent="-514350">
              <a:buFont typeface="+mj-lt"/>
              <a:buAutoNum type="arabicPeriod"/>
            </a:pPr>
            <a:endParaRPr lang="en-IN" i="1" dirty="0" smtClean="0"/>
          </a:p>
          <a:p>
            <a:pPr marL="514350" indent="-514350">
              <a:buFont typeface="+mj-lt"/>
              <a:buAutoNum type="arabicPeriod"/>
            </a:pPr>
            <a:endParaRPr lang="en-IN" dirty="0" smtClean="0"/>
          </a:p>
          <a:p>
            <a:pPr marL="514350" indent="-514350">
              <a:buFont typeface="+mj-lt"/>
              <a:buAutoNum type="arabicPeriod"/>
            </a:pPr>
            <a:endParaRPr lang="en-IN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3428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168</TotalTime>
  <Words>1310</Words>
  <Application>Microsoft Office PowerPoint</Application>
  <PresentationFormat>Widescreen</PresentationFormat>
  <Paragraphs>94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Wisp</vt:lpstr>
      <vt:lpstr>Indian concept of health</vt:lpstr>
      <vt:lpstr>Health as viewed by WHO and INDIAN CONCEPT(AYURVEDA)</vt:lpstr>
      <vt:lpstr>HEALTH AS PER SHUSHRUTA</vt:lpstr>
      <vt:lpstr>Indian concept of health: Prakriti</vt:lpstr>
      <vt:lpstr>The Three Doshas (Biological Energies)</vt:lpstr>
      <vt:lpstr>Balancing TriDoshas: Vata (Air + Ether) </vt:lpstr>
      <vt:lpstr>Balancing triDoshas: Pitta (Fire + Water) </vt:lpstr>
      <vt:lpstr>Balancing triDoshas: Kapha (Water + Earth)</vt:lpstr>
      <vt:lpstr>The Seven Dhatus (Bodily Tissues) </vt:lpstr>
      <vt:lpstr>Malas and Waste Excretion: Trimala </vt:lpstr>
      <vt:lpstr>Malas and Waste Excretion: Dhatu Mala</vt:lpstr>
      <vt:lpstr>The Interconnection of doshas, dhatu and malas </vt:lpstr>
      <vt:lpstr>Laws of health as per Indian Knowledge System</vt:lpstr>
      <vt:lpstr>Universal Balancing Habits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Indian concept of health</dc:title>
  <dc:creator>Microsoft account</dc:creator>
  <cp:lastModifiedBy>Microsoft account</cp:lastModifiedBy>
  <cp:revision>55</cp:revision>
  <dcterms:created xsi:type="dcterms:W3CDTF">2026-08-24T06:18:58Z</dcterms:created>
  <dcterms:modified xsi:type="dcterms:W3CDTF">2026-08-27T08:20:51Z</dcterms:modified>
</cp:coreProperties>
</file>